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78" r:id="rId4"/>
    <p:sldId id="279" r:id="rId5"/>
    <p:sldId id="290" r:id="rId6"/>
    <p:sldId id="259" r:id="rId7"/>
    <p:sldId id="288" r:id="rId8"/>
    <p:sldId id="263" r:id="rId9"/>
    <p:sldId id="291" r:id="rId10"/>
    <p:sldId id="292" r:id="rId11"/>
    <p:sldId id="293" r:id="rId12"/>
    <p:sldId id="262" r:id="rId13"/>
  </p:sldIdLst>
  <p:sldSz cx="12192000" cy="6858000"/>
  <p:notesSz cx="6858000" cy="9144000"/>
  <p:embeddedFontLst>
    <p:embeddedFont>
      <p:font typeface="맑은 고딕" panose="020B0503020000020004" pitchFamily="34" charset="-127"/>
      <p:regular r:id="rId15"/>
      <p:bold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Nanum Brush Script" panose="03060600000000000000" pitchFamily="66" charset="-127"/>
      <p:regular r:id="rId23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1BA2EC-C21E-5B44-B2E0-D4F2CFB380FC}" v="57" dt="2021-03-20T12:01:36.598"/>
    <p1510:client id="{B8D1D109-0AF3-B047-8808-BDE21250B52D}" v="475" dt="2021-03-19T13:01:41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7"/>
    <p:restoredTop sz="94680"/>
  </p:normalViewPr>
  <p:slideViewPr>
    <p:cSldViewPr snapToGrid="0">
      <p:cViewPr varScale="1">
        <p:scale>
          <a:sx n="147" d="100"/>
          <a:sy n="147" d="100"/>
        </p:scale>
        <p:origin x="208" y="1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해선" userId="cd6a6928-8af1-4805-b174-9ae0dd06bbdd" providerId="ADAL" clId="{9A1BA2EC-C21E-5B44-B2E0-D4F2CFB380FC}"/>
    <pc:docChg chg="undo custSel addSld delSld modSld">
      <pc:chgData name="박해선" userId="cd6a6928-8af1-4805-b174-9ae0dd06bbdd" providerId="ADAL" clId="{9A1BA2EC-C21E-5B44-B2E0-D4F2CFB380FC}" dt="2021-03-20T12:01:43.277" v="553" actId="2696"/>
      <pc:docMkLst>
        <pc:docMk/>
      </pc:docMkLst>
      <pc:sldChg chg="modSp mod">
        <pc:chgData name="박해선" userId="cd6a6928-8af1-4805-b174-9ae0dd06bbdd" providerId="ADAL" clId="{9A1BA2EC-C21E-5B44-B2E0-D4F2CFB380FC}" dt="2021-03-20T08:59:39.685" v="56" actId="20577"/>
        <pc:sldMkLst>
          <pc:docMk/>
          <pc:sldMk cId="776776092" sldId="256"/>
        </pc:sldMkLst>
        <pc:spChg chg="mod">
          <ac:chgData name="박해선" userId="cd6a6928-8af1-4805-b174-9ae0dd06bbdd" providerId="ADAL" clId="{9A1BA2EC-C21E-5B44-B2E0-D4F2CFB380FC}" dt="2021-03-20T08:59:39.685" v="56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">
        <pc:chgData name="박해선" userId="cd6a6928-8af1-4805-b174-9ae0dd06bbdd" providerId="ADAL" clId="{9A1BA2EC-C21E-5B44-B2E0-D4F2CFB380FC}" dt="2021-03-20T11:53:31.954" v="476" actId="1076"/>
        <pc:sldMkLst>
          <pc:docMk/>
          <pc:sldMk cId="2406228266" sldId="259"/>
        </pc:sldMkLst>
        <pc:spChg chg="mod">
          <ac:chgData name="박해선" userId="cd6a6928-8af1-4805-b174-9ae0dd06bbdd" providerId="ADAL" clId="{9A1BA2EC-C21E-5B44-B2E0-D4F2CFB380FC}" dt="2021-03-20T11:46:58.783" v="328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박해선" userId="cd6a6928-8af1-4805-b174-9ae0dd06bbdd" providerId="ADAL" clId="{9A1BA2EC-C21E-5B44-B2E0-D4F2CFB380FC}" dt="2021-03-20T11:44:36.967" v="308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박해선" userId="cd6a6928-8af1-4805-b174-9ae0dd06bbdd" providerId="ADAL" clId="{9A1BA2EC-C21E-5B44-B2E0-D4F2CFB380FC}" dt="2021-03-20T11:44:44.739" v="315" actId="478"/>
          <ac:picMkLst>
            <pc:docMk/>
            <pc:sldMk cId="2406228266" sldId="259"/>
            <ac:picMk id="2" creationId="{DC671891-9EF0-014C-A49F-64A0D7C7C542}"/>
          </ac:picMkLst>
        </pc:picChg>
        <pc:picChg chg="add mod">
          <ac:chgData name="박해선" userId="cd6a6928-8af1-4805-b174-9ae0dd06bbdd" providerId="ADAL" clId="{9A1BA2EC-C21E-5B44-B2E0-D4F2CFB380FC}" dt="2021-03-20T11:53:27.420" v="474" actId="1076"/>
          <ac:picMkLst>
            <pc:docMk/>
            <pc:sldMk cId="2406228266" sldId="259"/>
            <ac:picMk id="3" creationId="{72188412-41A0-9D44-9DDC-31EE8895B2EE}"/>
          </ac:picMkLst>
        </pc:picChg>
        <pc:picChg chg="add mod">
          <ac:chgData name="박해선" userId="cd6a6928-8af1-4805-b174-9ae0dd06bbdd" providerId="ADAL" clId="{9A1BA2EC-C21E-5B44-B2E0-D4F2CFB380FC}" dt="2021-03-20T11:53:31.954" v="476" actId="1076"/>
          <ac:picMkLst>
            <pc:docMk/>
            <pc:sldMk cId="2406228266" sldId="259"/>
            <ac:picMk id="5" creationId="{671498AA-B19B-5847-941B-3788BE466700}"/>
          </ac:picMkLst>
        </pc:picChg>
      </pc:sldChg>
      <pc:sldChg chg="addSp delSp modSp mod">
        <pc:chgData name="박해선" userId="cd6a6928-8af1-4805-b174-9ae0dd06bbdd" providerId="ADAL" clId="{9A1BA2EC-C21E-5B44-B2E0-D4F2CFB380FC}" dt="2021-03-20T11:51:01.723" v="421" actId="1076"/>
        <pc:sldMkLst>
          <pc:docMk/>
          <pc:sldMk cId="1312468140" sldId="263"/>
        </pc:sldMkLst>
        <pc:spChg chg="mod">
          <ac:chgData name="박해선" userId="cd6a6928-8af1-4805-b174-9ae0dd06bbdd" providerId="ADAL" clId="{9A1BA2EC-C21E-5B44-B2E0-D4F2CFB380FC}" dt="2021-03-20T11:49:13.331" v="407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박해선" userId="cd6a6928-8af1-4805-b174-9ae0dd06bbdd" providerId="ADAL" clId="{9A1BA2EC-C21E-5B44-B2E0-D4F2CFB380FC}" dt="2021-03-20T11:49:25.165" v="414" actId="20577"/>
          <ac:spMkLst>
            <pc:docMk/>
            <pc:sldMk cId="1312468140" sldId="263"/>
            <ac:spMk id="5" creationId="{E10A5913-3104-8E43-AB47-84A871BCD773}"/>
          </ac:spMkLst>
        </pc:spChg>
        <pc:picChg chg="add mod">
          <ac:chgData name="박해선" userId="cd6a6928-8af1-4805-b174-9ae0dd06bbdd" providerId="ADAL" clId="{9A1BA2EC-C21E-5B44-B2E0-D4F2CFB380FC}" dt="2021-03-20T11:50:59.892" v="420" actId="1076"/>
          <ac:picMkLst>
            <pc:docMk/>
            <pc:sldMk cId="1312468140" sldId="263"/>
            <ac:picMk id="3" creationId="{43E0EFCB-94A4-F546-B4B2-C55785F8BAD6}"/>
          </ac:picMkLst>
        </pc:picChg>
        <pc:picChg chg="del">
          <ac:chgData name="박해선" userId="cd6a6928-8af1-4805-b174-9ae0dd06bbdd" providerId="ADAL" clId="{9A1BA2EC-C21E-5B44-B2E0-D4F2CFB380FC}" dt="2021-03-20T11:49:15.152" v="408" actId="478"/>
          <ac:picMkLst>
            <pc:docMk/>
            <pc:sldMk cId="1312468140" sldId="263"/>
            <ac:picMk id="4" creationId="{13367A90-E648-9D4A-ADEF-7C7146804A45}"/>
          </ac:picMkLst>
        </pc:picChg>
        <pc:picChg chg="add mod">
          <ac:chgData name="박해선" userId="cd6a6928-8af1-4805-b174-9ae0dd06bbdd" providerId="ADAL" clId="{9A1BA2EC-C21E-5B44-B2E0-D4F2CFB380FC}" dt="2021-03-20T11:51:01.723" v="421" actId="1076"/>
          <ac:picMkLst>
            <pc:docMk/>
            <pc:sldMk cId="1312468140" sldId="263"/>
            <ac:picMk id="6" creationId="{98B042EF-8148-5242-8DB2-28AD49535B3F}"/>
          </ac:picMkLst>
        </pc:picChg>
      </pc:sldChg>
      <pc:sldChg chg="addSp delSp modSp mod">
        <pc:chgData name="박해선" userId="cd6a6928-8af1-4805-b174-9ae0dd06bbdd" providerId="ADAL" clId="{9A1BA2EC-C21E-5B44-B2E0-D4F2CFB380FC}" dt="2021-03-20T09:04:14.826" v="144" actId="2710"/>
        <pc:sldMkLst>
          <pc:docMk/>
          <pc:sldMk cId="115310551" sldId="278"/>
        </pc:sldMkLst>
        <pc:spChg chg="mod">
          <ac:chgData name="박해선" userId="cd6a6928-8af1-4805-b174-9ae0dd06bbdd" providerId="ADAL" clId="{9A1BA2EC-C21E-5B44-B2E0-D4F2CFB380FC}" dt="2021-03-20T08:59:58.080" v="81" actId="20577"/>
          <ac:spMkLst>
            <pc:docMk/>
            <pc:sldMk cId="115310551" sldId="278"/>
            <ac:spMk id="6" creationId="{2BC1DC6C-7B73-EF4F-BBB2-34E71069643C}"/>
          </ac:spMkLst>
        </pc:spChg>
        <pc:spChg chg="add mod">
          <ac:chgData name="박해선" userId="cd6a6928-8af1-4805-b174-9ae0dd06bbdd" providerId="ADAL" clId="{9A1BA2EC-C21E-5B44-B2E0-D4F2CFB380FC}" dt="2021-03-20T09:04:14.826" v="144" actId="2710"/>
          <ac:spMkLst>
            <pc:docMk/>
            <pc:sldMk cId="115310551" sldId="278"/>
            <ac:spMk id="7" creationId="{B6EF286D-9346-9E4E-B6EA-7D6992803E70}"/>
          </ac:spMkLst>
        </pc:spChg>
        <pc:spChg chg="mod">
          <ac:chgData name="박해선" userId="cd6a6928-8af1-4805-b174-9ae0dd06bbdd" providerId="ADAL" clId="{9A1BA2EC-C21E-5B44-B2E0-D4F2CFB380FC}" dt="2021-03-20T09:00:07.642" v="93" actId="20577"/>
          <ac:spMkLst>
            <pc:docMk/>
            <pc:sldMk cId="115310551" sldId="278"/>
            <ac:spMk id="12" creationId="{7609B8D8-3A28-1F43-97BC-A34E3802E1BF}"/>
          </ac:spMkLst>
        </pc:spChg>
        <pc:picChg chg="del">
          <ac:chgData name="박해선" userId="cd6a6928-8af1-4805-b174-9ae0dd06bbdd" providerId="ADAL" clId="{9A1BA2EC-C21E-5B44-B2E0-D4F2CFB380FC}" dt="2021-03-20T09:00:01.227" v="83" actId="478"/>
          <ac:picMkLst>
            <pc:docMk/>
            <pc:sldMk cId="115310551" sldId="278"/>
            <ac:picMk id="2" creationId="{47697B7A-5E0C-D448-8FA1-16528C64ED40}"/>
          </ac:picMkLst>
        </pc:picChg>
        <pc:picChg chg="del">
          <ac:chgData name="박해선" userId="cd6a6928-8af1-4805-b174-9ae0dd06bbdd" providerId="ADAL" clId="{9A1BA2EC-C21E-5B44-B2E0-D4F2CFB380FC}" dt="2021-03-20T09:00:00.351" v="82" actId="478"/>
          <ac:picMkLst>
            <pc:docMk/>
            <pc:sldMk cId="115310551" sldId="278"/>
            <ac:picMk id="3" creationId="{A18A0CC1-F5B3-9D44-8763-85CA5211ED3F}"/>
          </ac:picMkLst>
        </pc:picChg>
        <pc:picChg chg="add mod">
          <ac:chgData name="박해선" userId="cd6a6928-8af1-4805-b174-9ae0dd06bbdd" providerId="ADAL" clId="{9A1BA2EC-C21E-5B44-B2E0-D4F2CFB380FC}" dt="2021-03-20T09:01:26.007" v="98" actId="14100"/>
          <ac:picMkLst>
            <pc:docMk/>
            <pc:sldMk cId="115310551" sldId="278"/>
            <ac:picMk id="4" creationId="{B9DF7BAC-A73B-AF4E-9957-60C0FB94FE48}"/>
          </ac:picMkLst>
        </pc:picChg>
        <pc:picChg chg="add mod">
          <ac:chgData name="박해선" userId="cd6a6928-8af1-4805-b174-9ae0dd06bbdd" providerId="ADAL" clId="{9A1BA2EC-C21E-5B44-B2E0-D4F2CFB380FC}" dt="2021-03-20T09:01:28.053" v="99" actId="1035"/>
          <ac:picMkLst>
            <pc:docMk/>
            <pc:sldMk cId="115310551" sldId="278"/>
            <ac:picMk id="5" creationId="{A5C51A65-1194-9D48-BC3F-435DDE23FD91}"/>
          </ac:picMkLst>
        </pc:picChg>
      </pc:sldChg>
      <pc:sldChg chg="addSp delSp modSp mod">
        <pc:chgData name="박해선" userId="cd6a6928-8af1-4805-b174-9ae0dd06bbdd" providerId="ADAL" clId="{9A1BA2EC-C21E-5B44-B2E0-D4F2CFB380FC}" dt="2021-03-20T11:41:50.771" v="285" actId="14100"/>
        <pc:sldMkLst>
          <pc:docMk/>
          <pc:sldMk cId="2822711904" sldId="279"/>
        </pc:sldMkLst>
        <pc:spChg chg="mod">
          <ac:chgData name="박해선" userId="cd6a6928-8af1-4805-b174-9ae0dd06bbdd" providerId="ADAL" clId="{9A1BA2EC-C21E-5B44-B2E0-D4F2CFB380FC}" dt="2021-03-20T09:04:51.736" v="19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박해선" userId="cd6a6928-8af1-4805-b174-9ae0dd06bbdd" providerId="ADAL" clId="{9A1BA2EC-C21E-5B44-B2E0-D4F2CFB380FC}" dt="2021-03-20T11:34:13.461" v="210" actId="20577"/>
          <ac:spMkLst>
            <pc:docMk/>
            <pc:sldMk cId="2822711904" sldId="279"/>
            <ac:spMk id="7" creationId="{E204C29B-8044-A94E-9F0A-5A6288640794}"/>
          </ac:spMkLst>
        </pc:spChg>
        <pc:picChg chg="del">
          <ac:chgData name="박해선" userId="cd6a6928-8af1-4805-b174-9ae0dd06bbdd" providerId="ADAL" clId="{9A1BA2EC-C21E-5B44-B2E0-D4F2CFB380FC}" dt="2021-03-20T11:33:59.229" v="196" actId="478"/>
          <ac:picMkLst>
            <pc:docMk/>
            <pc:sldMk cId="2822711904" sldId="279"/>
            <ac:picMk id="2" creationId="{169F3846-6641-5347-9BD4-4132D1D8D727}"/>
          </ac:picMkLst>
        </pc:picChg>
        <pc:picChg chg="del">
          <ac:chgData name="박해선" userId="cd6a6928-8af1-4805-b174-9ae0dd06bbdd" providerId="ADAL" clId="{9A1BA2EC-C21E-5B44-B2E0-D4F2CFB380FC}" dt="2021-03-20T11:33:59.982" v="197" actId="478"/>
          <ac:picMkLst>
            <pc:docMk/>
            <pc:sldMk cId="2822711904" sldId="279"/>
            <ac:picMk id="3" creationId="{ADA3835C-2E91-8B42-B428-7485954898E4}"/>
          </ac:picMkLst>
        </pc:picChg>
        <pc:picChg chg="del">
          <ac:chgData name="박해선" userId="cd6a6928-8af1-4805-b174-9ae0dd06bbdd" providerId="ADAL" clId="{9A1BA2EC-C21E-5B44-B2E0-D4F2CFB380FC}" dt="2021-03-20T11:34:01.356" v="198" actId="478"/>
          <ac:picMkLst>
            <pc:docMk/>
            <pc:sldMk cId="2822711904" sldId="279"/>
            <ac:picMk id="4" creationId="{3953A92F-8556-A94E-80CA-09BD9A9F04FB}"/>
          </ac:picMkLst>
        </pc:picChg>
        <pc:picChg chg="add del mod">
          <ac:chgData name="박해선" userId="cd6a6928-8af1-4805-b174-9ae0dd06bbdd" providerId="ADAL" clId="{9A1BA2EC-C21E-5B44-B2E0-D4F2CFB380FC}" dt="2021-03-20T11:39:36.342" v="265" actId="478"/>
          <ac:picMkLst>
            <pc:docMk/>
            <pc:sldMk cId="2822711904" sldId="279"/>
            <ac:picMk id="5" creationId="{67EB459B-002A-9048-B883-9B350AE4DF27}"/>
          </ac:picMkLst>
        </pc:picChg>
        <pc:picChg chg="add mod">
          <ac:chgData name="박해선" userId="cd6a6928-8af1-4805-b174-9ae0dd06bbdd" providerId="ADAL" clId="{9A1BA2EC-C21E-5B44-B2E0-D4F2CFB380FC}" dt="2021-03-20T11:41:47.749" v="284" actId="166"/>
          <ac:picMkLst>
            <pc:docMk/>
            <pc:sldMk cId="2822711904" sldId="279"/>
            <ac:picMk id="8" creationId="{26B9066A-B146-DE4E-B5FB-78E0EA297C5C}"/>
          </ac:picMkLst>
        </pc:picChg>
        <pc:picChg chg="add del">
          <ac:chgData name="박해선" userId="cd6a6928-8af1-4805-b174-9ae0dd06bbdd" providerId="ADAL" clId="{9A1BA2EC-C21E-5B44-B2E0-D4F2CFB380FC}" dt="2021-03-20T11:39:39.904" v="267"/>
          <ac:picMkLst>
            <pc:docMk/>
            <pc:sldMk cId="2822711904" sldId="279"/>
            <ac:picMk id="9" creationId="{CC1424F3-7078-3643-85A0-C08A52EA45FA}"/>
          </ac:picMkLst>
        </pc:picChg>
        <pc:picChg chg="add mod">
          <ac:chgData name="박해선" userId="cd6a6928-8af1-4805-b174-9ae0dd06bbdd" providerId="ADAL" clId="{9A1BA2EC-C21E-5B44-B2E0-D4F2CFB380FC}" dt="2021-03-20T11:41:50.771" v="285" actId="14100"/>
          <ac:picMkLst>
            <pc:docMk/>
            <pc:sldMk cId="2822711904" sldId="279"/>
            <ac:picMk id="10" creationId="{46292CA4-E466-534C-993E-83A84AAA15E1}"/>
          </ac:picMkLst>
        </pc:picChg>
      </pc:sldChg>
      <pc:sldChg chg="addSp delSp modSp mod">
        <pc:chgData name="박해선" userId="cd6a6928-8af1-4805-b174-9ae0dd06bbdd" providerId="ADAL" clId="{9A1BA2EC-C21E-5B44-B2E0-D4F2CFB380FC}" dt="2021-03-20T11:49:03.880" v="385" actId="14100"/>
        <pc:sldMkLst>
          <pc:docMk/>
          <pc:sldMk cId="1392985629" sldId="288"/>
        </pc:sldMkLst>
        <pc:spChg chg="mod">
          <ac:chgData name="박해선" userId="cd6a6928-8af1-4805-b174-9ae0dd06bbdd" providerId="ADAL" clId="{9A1BA2EC-C21E-5B44-B2E0-D4F2CFB380FC}" dt="2021-03-20T11:48:25.545" v="377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박해선" userId="cd6a6928-8af1-4805-b174-9ae0dd06bbdd" providerId="ADAL" clId="{9A1BA2EC-C21E-5B44-B2E0-D4F2CFB380FC}" dt="2021-03-20T11:48:32.371" v="383" actId="20577"/>
          <ac:spMkLst>
            <pc:docMk/>
            <pc:sldMk cId="1392985629" sldId="288"/>
            <ac:spMk id="5" creationId="{E10A5913-3104-8E43-AB47-84A871BCD773}"/>
          </ac:spMkLst>
        </pc:spChg>
        <pc:picChg chg="add mod">
          <ac:chgData name="박해선" userId="cd6a6928-8af1-4805-b174-9ae0dd06bbdd" providerId="ADAL" clId="{9A1BA2EC-C21E-5B44-B2E0-D4F2CFB380FC}" dt="2021-03-20T11:49:03.880" v="385" actId="14100"/>
          <ac:picMkLst>
            <pc:docMk/>
            <pc:sldMk cId="1392985629" sldId="288"/>
            <ac:picMk id="3" creationId="{4D698716-B53D-4D4B-971B-200709864D44}"/>
          </ac:picMkLst>
        </pc:picChg>
        <pc:picChg chg="del">
          <ac:chgData name="박해선" userId="cd6a6928-8af1-4805-b174-9ae0dd06bbdd" providerId="ADAL" clId="{9A1BA2EC-C21E-5B44-B2E0-D4F2CFB380FC}" dt="2021-03-20T11:47:23.385" v="354" actId="478"/>
          <ac:picMkLst>
            <pc:docMk/>
            <pc:sldMk cId="1392985629" sldId="288"/>
            <ac:picMk id="4" creationId="{150C5376-66B8-3040-AB9E-FB2258C063BE}"/>
          </ac:picMkLst>
        </pc:picChg>
      </pc:sldChg>
      <pc:sldChg chg="addSp delSp modSp mod">
        <pc:chgData name="박해선" userId="cd6a6928-8af1-4805-b174-9ae0dd06bbdd" providerId="ADAL" clId="{9A1BA2EC-C21E-5B44-B2E0-D4F2CFB380FC}" dt="2021-03-20T11:43:28.403" v="289" actId="166"/>
        <pc:sldMkLst>
          <pc:docMk/>
          <pc:sldMk cId="606487009" sldId="290"/>
        </pc:sldMkLst>
        <pc:spChg chg="mod">
          <ac:chgData name="박해선" userId="cd6a6928-8af1-4805-b174-9ae0dd06bbdd" providerId="ADAL" clId="{9A1BA2EC-C21E-5B44-B2E0-D4F2CFB380FC}" dt="2021-03-20T11:36:08.168" v="253" actId="20577"/>
          <ac:spMkLst>
            <pc:docMk/>
            <pc:sldMk cId="606487009" sldId="290"/>
            <ac:spMk id="6" creationId="{2BC1DC6C-7B73-EF4F-BBB2-34E71069643C}"/>
          </ac:spMkLst>
        </pc:spChg>
        <pc:spChg chg="mod">
          <ac:chgData name="박해선" userId="cd6a6928-8af1-4805-b174-9ae0dd06bbdd" providerId="ADAL" clId="{9A1BA2EC-C21E-5B44-B2E0-D4F2CFB380FC}" dt="2021-03-20T11:40:06.270" v="279" actId="20577"/>
          <ac:spMkLst>
            <pc:docMk/>
            <pc:sldMk cId="606487009" sldId="290"/>
            <ac:spMk id="7" creationId="{E204C29B-8044-A94E-9F0A-5A6288640794}"/>
          </ac:spMkLst>
        </pc:spChg>
        <pc:picChg chg="add del mod">
          <ac:chgData name="박해선" userId="cd6a6928-8af1-4805-b174-9ae0dd06bbdd" providerId="ADAL" clId="{9A1BA2EC-C21E-5B44-B2E0-D4F2CFB380FC}" dt="2021-03-20T11:43:19.285" v="286" actId="478"/>
          <ac:picMkLst>
            <pc:docMk/>
            <pc:sldMk cId="606487009" sldId="290"/>
            <ac:picMk id="2" creationId="{5D419679-B387-E742-9FB8-96F25D982460}"/>
          </ac:picMkLst>
        </pc:picChg>
        <pc:picChg chg="del">
          <ac:chgData name="박해선" userId="cd6a6928-8af1-4805-b174-9ae0dd06bbdd" providerId="ADAL" clId="{9A1BA2EC-C21E-5B44-B2E0-D4F2CFB380FC}" dt="2021-03-20T11:36:09.942" v="254" actId="478"/>
          <ac:picMkLst>
            <pc:docMk/>
            <pc:sldMk cId="606487009" sldId="290"/>
            <ac:picMk id="3" creationId="{65854F99-3EEF-E141-BABB-444C95101D4C}"/>
          </ac:picMkLst>
        </pc:picChg>
        <pc:picChg chg="add mod">
          <ac:chgData name="박해선" userId="cd6a6928-8af1-4805-b174-9ae0dd06bbdd" providerId="ADAL" clId="{9A1BA2EC-C21E-5B44-B2E0-D4F2CFB380FC}" dt="2021-03-20T11:43:23.571" v="288" actId="14100"/>
          <ac:picMkLst>
            <pc:docMk/>
            <pc:sldMk cId="606487009" sldId="290"/>
            <ac:picMk id="4" creationId="{F8546A2F-8864-744B-B3B5-3897C8169AD3}"/>
          </ac:picMkLst>
        </pc:picChg>
        <pc:picChg chg="add mod">
          <ac:chgData name="박해선" userId="cd6a6928-8af1-4805-b174-9ae0dd06bbdd" providerId="ADAL" clId="{9A1BA2EC-C21E-5B44-B2E0-D4F2CFB380FC}" dt="2021-03-20T11:43:28.403" v="289" actId="166"/>
          <ac:picMkLst>
            <pc:docMk/>
            <pc:sldMk cId="606487009" sldId="290"/>
            <ac:picMk id="1026" creationId="{88C0D0E5-51EB-9B41-B86A-D9CE204D6B9E}"/>
          </ac:picMkLst>
        </pc:picChg>
      </pc:sldChg>
      <pc:sldChg chg="addSp delSp modSp mod">
        <pc:chgData name="박해선" userId="cd6a6928-8af1-4805-b174-9ae0dd06bbdd" providerId="ADAL" clId="{9A1BA2EC-C21E-5B44-B2E0-D4F2CFB380FC}" dt="2021-03-20T11:54:16.234" v="479" actId="1076"/>
        <pc:sldMkLst>
          <pc:docMk/>
          <pc:sldMk cId="1254216704" sldId="291"/>
        </pc:sldMkLst>
        <pc:spChg chg="mod">
          <ac:chgData name="박해선" userId="cd6a6928-8af1-4805-b174-9ae0dd06bbdd" providerId="ADAL" clId="{9A1BA2EC-C21E-5B44-B2E0-D4F2CFB380FC}" dt="2021-03-20T11:51:52.271" v="444" actId="20577"/>
          <ac:spMkLst>
            <pc:docMk/>
            <pc:sldMk cId="1254216704" sldId="291"/>
            <ac:spMk id="2" creationId="{5014C6DD-C7B3-4345-946A-F7D727BA80FA}"/>
          </ac:spMkLst>
        </pc:spChg>
        <pc:spChg chg="mod">
          <ac:chgData name="박해선" userId="cd6a6928-8af1-4805-b174-9ae0dd06bbdd" providerId="ADAL" clId="{9A1BA2EC-C21E-5B44-B2E0-D4F2CFB380FC}" dt="2021-03-20T11:52:00.982" v="450" actId="20577"/>
          <ac:spMkLst>
            <pc:docMk/>
            <pc:sldMk cId="1254216704" sldId="291"/>
            <ac:spMk id="5" creationId="{E10A5913-3104-8E43-AB47-84A871BCD773}"/>
          </ac:spMkLst>
        </pc:spChg>
        <pc:picChg chg="del">
          <ac:chgData name="박해선" userId="cd6a6928-8af1-4805-b174-9ae0dd06bbdd" providerId="ADAL" clId="{9A1BA2EC-C21E-5B44-B2E0-D4F2CFB380FC}" dt="2021-03-20T11:52:02.741" v="451" actId="478"/>
          <ac:picMkLst>
            <pc:docMk/>
            <pc:sldMk cId="1254216704" sldId="291"/>
            <ac:picMk id="3" creationId="{51F13CC9-253C-B242-BC94-C580EC6D84F0}"/>
          </ac:picMkLst>
        </pc:picChg>
        <pc:picChg chg="add mod">
          <ac:chgData name="박해선" userId="cd6a6928-8af1-4805-b174-9ae0dd06bbdd" providerId="ADAL" clId="{9A1BA2EC-C21E-5B44-B2E0-D4F2CFB380FC}" dt="2021-03-20T11:54:16.234" v="479" actId="1076"/>
          <ac:picMkLst>
            <pc:docMk/>
            <pc:sldMk cId="1254216704" sldId="291"/>
            <ac:picMk id="4" creationId="{991E01B2-4DA9-EA48-8DFC-F8185E55657C}"/>
          </ac:picMkLst>
        </pc:picChg>
      </pc:sldChg>
      <pc:sldChg chg="addSp modSp add mod">
        <pc:chgData name="박해선" userId="cd6a6928-8af1-4805-b174-9ae0dd06bbdd" providerId="ADAL" clId="{9A1BA2EC-C21E-5B44-B2E0-D4F2CFB380FC}" dt="2021-03-20T11:56:12.706" v="509" actId="1038"/>
        <pc:sldMkLst>
          <pc:docMk/>
          <pc:sldMk cId="1605241372" sldId="292"/>
        </pc:sldMkLst>
        <pc:spChg chg="mod">
          <ac:chgData name="박해선" userId="cd6a6928-8af1-4805-b174-9ae0dd06bbdd" providerId="ADAL" clId="{9A1BA2EC-C21E-5B44-B2E0-D4F2CFB380FC}" dt="2021-03-20T11:52:18.065" v="464" actId="6549"/>
          <ac:spMkLst>
            <pc:docMk/>
            <pc:sldMk cId="1605241372" sldId="292"/>
            <ac:spMk id="2" creationId="{5014C6DD-C7B3-4345-946A-F7D727BA80FA}"/>
          </ac:spMkLst>
        </pc:spChg>
        <pc:spChg chg="mod">
          <ac:chgData name="박해선" userId="cd6a6928-8af1-4805-b174-9ae0dd06bbdd" providerId="ADAL" clId="{9A1BA2EC-C21E-5B44-B2E0-D4F2CFB380FC}" dt="2021-03-20T11:52:25.469" v="470" actId="20577"/>
          <ac:spMkLst>
            <pc:docMk/>
            <pc:sldMk cId="1605241372" sldId="292"/>
            <ac:spMk id="5" creationId="{E10A5913-3104-8E43-AB47-84A871BCD773}"/>
          </ac:spMkLst>
        </pc:spChg>
        <pc:picChg chg="add mod">
          <ac:chgData name="박해선" userId="cd6a6928-8af1-4805-b174-9ae0dd06bbdd" providerId="ADAL" clId="{9A1BA2EC-C21E-5B44-B2E0-D4F2CFB380FC}" dt="2021-03-20T11:55:58.158" v="495" actId="14100"/>
          <ac:picMkLst>
            <pc:docMk/>
            <pc:sldMk cId="1605241372" sldId="292"/>
            <ac:picMk id="3" creationId="{24539B5B-B9BB-474F-97DB-EF32A914543A}"/>
          </ac:picMkLst>
        </pc:picChg>
        <pc:picChg chg="add mod">
          <ac:chgData name="박해선" userId="cd6a6928-8af1-4805-b174-9ae0dd06bbdd" providerId="ADAL" clId="{9A1BA2EC-C21E-5B44-B2E0-D4F2CFB380FC}" dt="2021-03-20T11:56:12.706" v="509" actId="1038"/>
          <ac:picMkLst>
            <pc:docMk/>
            <pc:sldMk cId="1605241372" sldId="292"/>
            <ac:picMk id="2050" creationId="{FAB714A5-BF1A-C349-93ED-156A80026740}"/>
          </ac:picMkLst>
        </pc:picChg>
      </pc:sldChg>
      <pc:sldChg chg="addSp delSp modSp add mod">
        <pc:chgData name="박해선" userId="cd6a6928-8af1-4805-b174-9ae0dd06bbdd" providerId="ADAL" clId="{9A1BA2EC-C21E-5B44-B2E0-D4F2CFB380FC}" dt="2021-03-20T12:01:37.163" v="547" actId="1076"/>
        <pc:sldMkLst>
          <pc:docMk/>
          <pc:sldMk cId="2362884134" sldId="293"/>
        </pc:sldMkLst>
        <pc:spChg chg="mod">
          <ac:chgData name="박해선" userId="cd6a6928-8af1-4805-b174-9ae0dd06bbdd" providerId="ADAL" clId="{9A1BA2EC-C21E-5B44-B2E0-D4F2CFB380FC}" dt="2021-03-20T11:58:07.534" v="524" actId="20577"/>
          <ac:spMkLst>
            <pc:docMk/>
            <pc:sldMk cId="2362884134" sldId="293"/>
            <ac:spMk id="2" creationId="{5014C6DD-C7B3-4345-946A-F7D727BA80FA}"/>
          </ac:spMkLst>
        </pc:spChg>
        <pc:spChg chg="mod">
          <ac:chgData name="박해선" userId="cd6a6928-8af1-4805-b174-9ae0dd06bbdd" providerId="ADAL" clId="{9A1BA2EC-C21E-5B44-B2E0-D4F2CFB380FC}" dt="2021-03-20T11:58:14.846" v="530" actId="20577"/>
          <ac:spMkLst>
            <pc:docMk/>
            <pc:sldMk cId="2362884134" sldId="293"/>
            <ac:spMk id="5" creationId="{E10A5913-3104-8E43-AB47-84A871BCD773}"/>
          </ac:spMkLst>
        </pc:spChg>
        <pc:picChg chg="add mod">
          <ac:chgData name="박해선" userId="cd6a6928-8af1-4805-b174-9ae0dd06bbdd" providerId="ADAL" clId="{9A1BA2EC-C21E-5B44-B2E0-D4F2CFB380FC}" dt="2021-03-20T12:01:37.163" v="547" actId="1076"/>
          <ac:picMkLst>
            <pc:docMk/>
            <pc:sldMk cId="2362884134" sldId="293"/>
            <ac:picMk id="3" creationId="{8E260BCA-FF63-0149-8CA7-F2BB484D0895}"/>
          </ac:picMkLst>
        </pc:picChg>
        <pc:picChg chg="add mod">
          <ac:chgData name="박해선" userId="cd6a6928-8af1-4805-b174-9ae0dd06bbdd" providerId="ADAL" clId="{9A1BA2EC-C21E-5B44-B2E0-D4F2CFB380FC}" dt="2021-03-20T12:00:23.059" v="537" actId="1076"/>
          <ac:picMkLst>
            <pc:docMk/>
            <pc:sldMk cId="2362884134" sldId="293"/>
            <ac:picMk id="4" creationId="{672E42DA-7AE4-7348-A52B-90C30F32397C}"/>
          </ac:picMkLst>
        </pc:picChg>
        <pc:picChg chg="add del mod">
          <ac:chgData name="박해선" userId="cd6a6928-8af1-4805-b174-9ae0dd06bbdd" providerId="ADAL" clId="{9A1BA2EC-C21E-5B44-B2E0-D4F2CFB380FC}" dt="2021-03-20T12:01:36.598" v="546"/>
          <ac:picMkLst>
            <pc:docMk/>
            <pc:sldMk cId="2362884134" sldId="293"/>
            <ac:picMk id="3074" creationId="{D0DD9EC3-ACA5-6C45-9209-6B5CFECCFB75}"/>
          </ac:picMkLst>
        </pc:picChg>
      </pc:sldChg>
      <pc:sldChg chg="add del">
        <pc:chgData name="박해선" userId="cd6a6928-8af1-4805-b174-9ae0dd06bbdd" providerId="ADAL" clId="{9A1BA2EC-C21E-5B44-B2E0-D4F2CFB380FC}" dt="2021-03-20T12:01:40.443" v="548" actId="2696"/>
        <pc:sldMkLst>
          <pc:docMk/>
          <pc:sldMk cId="3076775045" sldId="294"/>
        </pc:sldMkLst>
      </pc:sldChg>
      <pc:sldChg chg="add del">
        <pc:chgData name="박해선" userId="cd6a6928-8af1-4805-b174-9ae0dd06bbdd" providerId="ADAL" clId="{9A1BA2EC-C21E-5B44-B2E0-D4F2CFB380FC}" dt="2021-03-20T12:01:41.050" v="549" actId="2696"/>
        <pc:sldMkLst>
          <pc:docMk/>
          <pc:sldMk cId="3503559369" sldId="295"/>
        </pc:sldMkLst>
      </pc:sldChg>
      <pc:sldChg chg="add del">
        <pc:chgData name="박해선" userId="cd6a6928-8af1-4805-b174-9ae0dd06bbdd" providerId="ADAL" clId="{9A1BA2EC-C21E-5B44-B2E0-D4F2CFB380FC}" dt="2021-03-20T12:01:41.432" v="550" actId="2696"/>
        <pc:sldMkLst>
          <pc:docMk/>
          <pc:sldMk cId="788544848" sldId="296"/>
        </pc:sldMkLst>
      </pc:sldChg>
      <pc:sldChg chg="add del">
        <pc:chgData name="박해선" userId="cd6a6928-8af1-4805-b174-9ae0dd06bbdd" providerId="ADAL" clId="{9A1BA2EC-C21E-5B44-B2E0-D4F2CFB380FC}" dt="2021-03-20T12:01:41.725" v="551" actId="2696"/>
        <pc:sldMkLst>
          <pc:docMk/>
          <pc:sldMk cId="2517892039" sldId="297"/>
        </pc:sldMkLst>
      </pc:sldChg>
      <pc:sldChg chg="add del">
        <pc:chgData name="박해선" userId="cd6a6928-8af1-4805-b174-9ae0dd06bbdd" providerId="ADAL" clId="{9A1BA2EC-C21E-5B44-B2E0-D4F2CFB380FC}" dt="2021-03-20T12:01:42.388" v="552" actId="2696"/>
        <pc:sldMkLst>
          <pc:docMk/>
          <pc:sldMk cId="2640333488" sldId="298"/>
        </pc:sldMkLst>
      </pc:sldChg>
      <pc:sldChg chg="add del">
        <pc:chgData name="박해선" userId="cd6a6928-8af1-4805-b174-9ae0dd06bbdd" providerId="ADAL" clId="{9A1BA2EC-C21E-5B44-B2E0-D4F2CFB380FC}" dt="2021-03-20T12:01:43.277" v="553" actId="2696"/>
        <pc:sldMkLst>
          <pc:docMk/>
          <pc:sldMk cId="2155700413" sldId="29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2021. 3. 20.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7379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927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3549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1628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2021. 3. 20.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6B1F108D-1A97-4116-9C32-E0CD6F62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3276E0C7-D588-440B-8F4A-876392DB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5BDEA8D4-D640-4088-B589-8760DC702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708A22B1-9011-459B-BCED-99F879F1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맑은 고딕"/>
                <a:ea typeface="맑은 고딕"/>
              </a:rPr>
              <a:t>09-2</a:t>
            </a:r>
            <a:r>
              <a:rPr kumimoji="1" lang="ko-KR" altLang="en-US" sz="2000" b="1">
                <a:latin typeface="맑은 고딕"/>
                <a:ea typeface="맑은 고딕"/>
              </a:rPr>
              <a:t> 순환 신경망으로</a:t>
            </a:r>
            <a:br>
              <a:rPr kumimoji="1" lang="en-US" altLang="ko-KR" sz="2000" b="1">
                <a:latin typeface="맑은 고딕"/>
                <a:ea typeface="맑은 고딕"/>
              </a:rPr>
            </a:br>
            <a:r>
              <a:rPr kumimoji="1" lang="en-US" altLang="ko-KR" sz="2000" b="1">
                <a:latin typeface="맑은 고딕"/>
                <a:ea typeface="맑은 고딕"/>
              </a:rPr>
              <a:t>IMDB </a:t>
            </a:r>
            <a:r>
              <a:rPr kumimoji="1" lang="ko-KR" altLang="en-US" sz="2000" b="1">
                <a:latin typeface="맑은 고딕"/>
                <a:ea typeface="맑은 고딕"/>
              </a:rPr>
              <a:t>리뷰 분류하기</a:t>
            </a:r>
            <a:endParaRPr lang="ko-KR" altLang="en-US" sz="2000" b="1">
              <a:latin typeface="맑은 고딕"/>
              <a:ea typeface="맑은 고딕"/>
            </a:endParaRPr>
          </a:p>
          <a:p>
            <a:r>
              <a:rPr kumimoji="1" lang="ko-KR" altLang="en-US" sz="1600">
                <a:latin typeface="맑은 고딕"/>
                <a:ea typeface="맑은 고딕"/>
              </a:rPr>
              <a:t>박해선</a:t>
            </a:r>
            <a:endParaRPr kumimoji="1" lang="ko-Kore-KR" altLang="en-US" sz="1600">
              <a:latin typeface="맑은 고딕"/>
              <a:ea typeface="맑은 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모델 훈련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9492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512-513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4539B5B-B9BB-474F-97DB-EF32A914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97" y="1509103"/>
            <a:ext cx="8900160" cy="272339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AB714A5-BF1A-C349-93ED-156A80026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861" y="3939226"/>
            <a:ext cx="3869341" cy="258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24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임베딩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58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515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260BCA-FF63-0149-8CA7-F2BB484D0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475" y="1400781"/>
            <a:ext cx="7977050" cy="536272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72E42DA-7AE4-7348-A52B-90C30F323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314" y="913744"/>
            <a:ext cx="3405596" cy="9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88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IMDB </a:t>
            </a:r>
            <a:r>
              <a:rPr kumimoji="1" lang="ko-KR" altLang="en-US">
                <a:latin typeface="+mj-ea"/>
              </a:rPr>
              <a:t>리뷰 데이터셋</a:t>
            </a:r>
            <a:endParaRPr kumimoji="1" lang="ko-Kore-KR" altLang="en-US"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978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500-501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DF7BAC-A73B-AF4E-9957-60C0FB94F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22" y="1827290"/>
            <a:ext cx="5389756" cy="29271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5C51A65-1194-9D48-BC3F-435DDE23F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1550" y="4795800"/>
            <a:ext cx="5168900" cy="1409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6EF286D-9346-9E4E-B6EA-7D6992803E70}"/>
              </a:ext>
            </a:extLst>
          </p:cNvPr>
          <p:cNvSpPr txBox="1"/>
          <p:nvPr/>
        </p:nvSpPr>
        <p:spPr>
          <a:xfrm>
            <a:off x="9400478" y="2475571"/>
            <a:ext cx="1449436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/>
              <a:t>NLP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말뭉치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토큰</a:t>
            </a:r>
            <a:endParaRPr kumimoji="1" lang="en-US" altLang="ko-KR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/>
              <a:t>어휘 사전</a:t>
            </a:r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케라스로 </a:t>
            </a:r>
            <a:r>
              <a:rPr kumimoji="1" lang="en-US" altLang="ko-KR">
                <a:latin typeface="+mj-ea"/>
              </a:rPr>
              <a:t>IMDB</a:t>
            </a:r>
            <a:r>
              <a:rPr kumimoji="1" lang="ko-KR" altLang="en-US">
                <a:latin typeface="+mj-ea"/>
              </a:rPr>
              <a:t> 데이터 불러오기</a:t>
            </a:r>
            <a:endParaRPr kumimoji="1" lang="ko-Kore-KR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P502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-503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292CA4-E466-534C-993E-83A84AAA1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70" y="1785801"/>
            <a:ext cx="9719539" cy="34132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6B9066A-B146-DE4E-B5FB-78E0EA297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686" y="3334055"/>
            <a:ext cx="4694646" cy="161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훈련 세트 준비</a:t>
            </a:r>
            <a:endParaRPr kumimoji="1" lang="ko-Kore-KR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5902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505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546A2F-8864-744B-B3B5-3897C8169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1625600"/>
            <a:ext cx="8820694" cy="296108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8C0D0E5-51EB-9B41-B86A-D9CE204D6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982" y="3365530"/>
            <a:ext cx="50927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87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>
                <a:latin typeface="+mj-ea"/>
              </a:rPr>
              <a:t>시퀀스 패딩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9989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506-508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188412-41A0-9D44-9DDC-31EE8895B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073" y="1358772"/>
            <a:ext cx="7123610" cy="53704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71498AA-B19B-5847-941B-3788BE466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587" y="1776647"/>
            <a:ext cx="2530415" cy="254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순환 신경망 모델 만들기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87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509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698716-B53D-4D4B-971B-200709864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057" y="2525803"/>
            <a:ext cx="8011886" cy="180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원</a:t>
            </a:r>
            <a:r>
              <a:rPr kumimoji="1" lang="en-US" altLang="ko-KR">
                <a:latin typeface="+mj-ea"/>
              </a:rPr>
              <a:t>-</a:t>
            </a:r>
            <a:r>
              <a:rPr kumimoji="1" lang="ko-KR" altLang="en-US">
                <a:latin typeface="+mj-ea"/>
              </a:rPr>
              <a:t>핫 인코딩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510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E0EFCB-94A4-F546-B4B2-C55785F8BA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829" y="2965004"/>
            <a:ext cx="6444342" cy="33278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8B042EF-8148-5242-8DB2-28AD49535B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00" y="1674687"/>
            <a:ext cx="8915400" cy="10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모델 구조 확인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229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511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1E01B2-4DA9-EA48-8DFC-F8185E556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349" y="2026266"/>
            <a:ext cx="8029302" cy="357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216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</Words>
  <Application>Microsoft Macintosh PowerPoint</Application>
  <PresentationFormat>와이드스크린</PresentationFormat>
  <Paragraphs>38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8" baseType="lpstr">
      <vt:lpstr>Calibri Light</vt:lpstr>
      <vt:lpstr>Nanum Brush Script</vt:lpstr>
      <vt:lpstr>Calibri</vt:lpstr>
      <vt:lpstr>Arial</vt:lpstr>
      <vt:lpstr>맑은 고딕</vt:lpstr>
      <vt:lpstr>Office 테마</vt:lpstr>
      <vt:lpstr>PowerPoint 프레젠테이션</vt:lpstr>
      <vt:lpstr>PowerPoint 프레젠테이션</vt:lpstr>
      <vt:lpstr>IMDB 리뷰 데이터셋</vt:lpstr>
      <vt:lpstr>케라스로 IMDB 데이터 불러오기</vt:lpstr>
      <vt:lpstr>훈련 세트 준비</vt:lpstr>
      <vt:lpstr>PowerPoint 프레젠테이션</vt:lpstr>
      <vt:lpstr>순환 신경망 모델 만들기</vt:lpstr>
      <vt:lpstr>원-핫 인코딩</vt:lpstr>
      <vt:lpstr>모델 구조 확인</vt:lpstr>
      <vt:lpstr>모델 훈련</vt:lpstr>
      <vt:lpstr>임베딩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박해선</cp:lastModifiedBy>
  <cp:revision>1</cp:revision>
  <cp:lastPrinted>2020-12-17T16:54:35Z</cp:lastPrinted>
  <dcterms:created xsi:type="dcterms:W3CDTF">2020-12-17T16:43:48Z</dcterms:created>
  <dcterms:modified xsi:type="dcterms:W3CDTF">2021-03-20T12:01:45Z</dcterms:modified>
</cp:coreProperties>
</file>